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2" r:id="rId5"/>
    <p:sldId id="265" r:id="rId6"/>
    <p:sldId id="261" r:id="rId7"/>
    <p:sldId id="266" r:id="rId8"/>
    <p:sldId id="263" r:id="rId9"/>
    <p:sldId id="268" r:id="rId10"/>
    <p:sldId id="264" r:id="rId11"/>
    <p:sldId id="267" r:id="rId12"/>
    <p:sldId id="25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A7A-AFA4-41F7-9F5B-B7F1DBAAC5EF}" type="datetimeFigureOut">
              <a:rPr lang="en-TT" smtClean="0"/>
              <a:t>15/03/2021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B9-2EB8-402E-AA8F-915134FD18E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599058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A7A-AFA4-41F7-9F5B-B7F1DBAAC5EF}" type="datetimeFigureOut">
              <a:rPr lang="en-TT" smtClean="0"/>
              <a:t>15/03/2021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B9-2EB8-402E-AA8F-915134FD18E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14977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A7A-AFA4-41F7-9F5B-B7F1DBAAC5EF}" type="datetimeFigureOut">
              <a:rPr lang="en-TT" smtClean="0"/>
              <a:t>15/03/2021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B9-2EB8-402E-AA8F-915134FD18E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6609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A7A-AFA4-41F7-9F5B-B7F1DBAAC5EF}" type="datetimeFigureOut">
              <a:rPr lang="en-TT" smtClean="0"/>
              <a:t>15/03/2021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B9-2EB8-402E-AA8F-915134FD18E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80404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A7A-AFA4-41F7-9F5B-B7F1DBAAC5EF}" type="datetimeFigureOut">
              <a:rPr lang="en-TT" smtClean="0"/>
              <a:t>15/03/2021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B9-2EB8-402E-AA8F-915134FD18E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68075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A7A-AFA4-41F7-9F5B-B7F1DBAAC5EF}" type="datetimeFigureOut">
              <a:rPr lang="en-TT" smtClean="0"/>
              <a:t>15/03/2021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B9-2EB8-402E-AA8F-915134FD18E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12313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A7A-AFA4-41F7-9F5B-B7F1DBAAC5EF}" type="datetimeFigureOut">
              <a:rPr lang="en-TT" smtClean="0"/>
              <a:t>15/03/2021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B9-2EB8-402E-AA8F-915134FD18E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131880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A7A-AFA4-41F7-9F5B-B7F1DBAAC5EF}" type="datetimeFigureOut">
              <a:rPr lang="en-TT" smtClean="0"/>
              <a:t>15/03/2021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B9-2EB8-402E-AA8F-915134FD18E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62333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A7A-AFA4-41F7-9F5B-B7F1DBAAC5EF}" type="datetimeFigureOut">
              <a:rPr lang="en-TT" smtClean="0"/>
              <a:t>15/03/2021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B9-2EB8-402E-AA8F-915134FD18E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16785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A7A-AFA4-41F7-9F5B-B7F1DBAAC5EF}" type="datetimeFigureOut">
              <a:rPr lang="en-TT" smtClean="0"/>
              <a:t>15/03/2021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B9-2EB8-402E-AA8F-915134FD18E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48587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A7A-AFA4-41F7-9F5B-B7F1DBAAC5EF}" type="datetimeFigureOut">
              <a:rPr lang="en-TT" smtClean="0"/>
              <a:t>15/03/2021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B9-2EB8-402E-AA8F-915134FD18E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94330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A7A-AFA4-41F7-9F5B-B7F1DBAAC5EF}" type="datetimeFigureOut">
              <a:rPr lang="en-TT" smtClean="0"/>
              <a:t>15/03/2021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E48B9-2EB8-402E-AA8F-915134FD18E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66490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canvas.anglia.ac.uk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k_6yzIp8TU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k_6yzIp8TU?feature=oembed" TargetMode="Externa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en-us/office/save-a-presentation-as-a-video-2983c837-64de-40fe-9412-c1786d0d2ed2?ui=en-US&amp;rs=en-US&amp;ad=US" TargetMode="External"/><Relationship Id="rId2" Type="http://schemas.openxmlformats.org/officeDocument/2006/relationships/hyperlink" Target="https://support.microsoft.com/en-us/office/save-powerpoint-presentations-as-pdf-files-9b5c786b-9c6e-4fe6-81f6-9372f77c47c8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HQHf0Y2FGC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2BD8B9-8637-42E4-9755-335551163B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Submitting your SOM</a:t>
            </a:r>
            <a:br>
              <a:rPr lang="en-US" dirty="0"/>
            </a:br>
            <a:r>
              <a:rPr lang="en-US" dirty="0"/>
              <a:t>Group Presentation</a:t>
            </a:r>
            <a:endParaRPr lang="en-TT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5DCAA31A-5FC8-4C22-A725-15C77BB594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79308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43"/>
    </mc:Choice>
    <mc:Fallback xmlns="">
      <p:transition spd="slow" advTm="874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19C235-2656-4B8E-9A98-73DD386279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046293"/>
            <a:ext cx="5181600" cy="5461039"/>
          </a:xfrm>
        </p:spPr>
        <p:txBody>
          <a:bodyPr>
            <a:noAutofit/>
          </a:bodyPr>
          <a:lstStyle/>
          <a:p>
            <a:r>
              <a:rPr lang="en-TT" sz="1600" dirty="0"/>
              <a:t>Go to </a:t>
            </a:r>
            <a:r>
              <a:rPr lang="en-TT" sz="1600" dirty="0">
                <a:hlinkClick r:id="rId2"/>
              </a:rPr>
              <a:t>https://canvas.anglia.ac.uk/</a:t>
            </a:r>
            <a:r>
              <a:rPr lang="en-TT" sz="1600" dirty="0"/>
              <a:t> </a:t>
            </a:r>
          </a:p>
          <a:p>
            <a:endParaRPr lang="en-TT" sz="1600" dirty="0"/>
          </a:p>
          <a:p>
            <a:r>
              <a:rPr lang="en-TT" sz="1600" dirty="0"/>
              <a:t>Login using your  ARU email address and password</a:t>
            </a:r>
          </a:p>
          <a:p>
            <a:endParaRPr lang="en-TT" sz="1600" dirty="0"/>
          </a:p>
          <a:p>
            <a:r>
              <a:rPr lang="en-TT" sz="1600" dirty="0"/>
              <a:t>Choose Systems and Operations Management from Dashboard</a:t>
            </a:r>
          </a:p>
          <a:p>
            <a:endParaRPr lang="en-TT" sz="1600" dirty="0"/>
          </a:p>
          <a:p>
            <a:r>
              <a:rPr lang="en-TT" sz="1600" dirty="0"/>
              <a:t>Click on 010 Group Presentation on the TO DO LIST </a:t>
            </a:r>
            <a:r>
              <a:rPr lang="en-TT" sz="1600" b="1" dirty="0"/>
              <a:t>or</a:t>
            </a:r>
            <a:r>
              <a:rPr lang="en-TT" sz="1600" dirty="0"/>
              <a:t> from Assignments</a:t>
            </a:r>
          </a:p>
          <a:p>
            <a:endParaRPr lang="en-TT" sz="1600" dirty="0"/>
          </a:p>
          <a:p>
            <a:r>
              <a:rPr lang="en-TT" sz="1600" dirty="0"/>
              <a:t>Click the </a:t>
            </a:r>
            <a:r>
              <a:rPr lang="en-TT" sz="1600" b="1" dirty="0"/>
              <a:t>Submit Assignment </a:t>
            </a:r>
            <a:r>
              <a:rPr lang="en-TT" sz="1600" dirty="0"/>
              <a:t>button</a:t>
            </a:r>
          </a:p>
          <a:p>
            <a:endParaRPr lang="en-TT" sz="1600" dirty="0"/>
          </a:p>
          <a:p>
            <a:r>
              <a:rPr lang="en-US" sz="1600" dirty="0"/>
              <a:t>Click </a:t>
            </a:r>
            <a:r>
              <a:rPr lang="en-US" sz="1600" b="1" dirty="0"/>
              <a:t>Choose File</a:t>
            </a:r>
          </a:p>
          <a:p>
            <a:endParaRPr lang="en-US" sz="1600" dirty="0"/>
          </a:p>
          <a:p>
            <a:r>
              <a:rPr lang="en-US" sz="1600" dirty="0"/>
              <a:t>Then select the file you want to upload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SID_SOM_VideoPresentation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  <a:endParaRPr lang="en-US" sz="1600" dirty="0"/>
          </a:p>
          <a:p>
            <a:endParaRPr lang="en-US" sz="1600" dirty="0"/>
          </a:p>
          <a:p>
            <a:r>
              <a:rPr lang="en-TT" sz="1600" dirty="0"/>
              <a:t>Click Submit Assignment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8C8CF5-99C4-490A-A60C-63C4A976746C}"/>
              </a:ext>
            </a:extLst>
          </p:cNvPr>
          <p:cNvSpPr txBox="1"/>
          <p:nvPr/>
        </p:nvSpPr>
        <p:spPr>
          <a:xfrm>
            <a:off x="838200" y="235698"/>
            <a:ext cx="49322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Upload Video to CANVAS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901821-F540-40E8-98D6-B31CDBE963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6611" y="820473"/>
            <a:ext cx="2967686" cy="106836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50B1A28-519E-448C-AA83-93B82C20EC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8520" y="2399530"/>
            <a:ext cx="2963867" cy="106836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AFC7DFF-B65C-436F-9DA8-2490420A9D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3958" y="4432055"/>
            <a:ext cx="1076973" cy="41105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53DF1B5-0777-4F6E-9E00-AB457E0644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3958" y="3776812"/>
            <a:ext cx="1425493" cy="44847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BEB88F8-AF9C-4BC4-BC43-4810E27C77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3958" y="5911480"/>
            <a:ext cx="1425493" cy="44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46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748625B-C0D1-4D77-B092-4A8A04010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/>
              <a:t>Submitting Video on Canvas </a:t>
            </a:r>
            <a:br>
              <a:rPr lang="en-TT" dirty="0"/>
            </a:br>
            <a:r>
              <a:rPr lang="en-TT" sz="2800" dirty="0">
                <a:hlinkClick r:id="rId3"/>
              </a:rPr>
              <a:t>https://youtu.be/Dk_6yzIp8TU</a:t>
            </a:r>
            <a:r>
              <a:rPr lang="en-TT" sz="2800" dirty="0"/>
              <a:t> </a:t>
            </a:r>
            <a:endParaRPr lang="en-TT" dirty="0"/>
          </a:p>
        </p:txBody>
      </p:sp>
      <p:pic>
        <p:nvPicPr>
          <p:cNvPr id="6" name="Online Media 5" title="Upload Video to Canvas">
            <a:hlinkClick r:id="" action="ppaction://media"/>
            <a:extLst>
              <a:ext uri="{FF2B5EF4-FFF2-40B4-BE49-F238E27FC236}">
                <a16:creationId xmlns:a16="http://schemas.microsoft.com/office/drawing/2014/main" id="{3BA2F0D1-21C8-451E-909E-3CB93BAB06A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73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9CC44F-655B-4DE3-929A-9235285D3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/>
              <a:t>Guides from Microsoft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64B4856-003C-4CD8-B315-45CA6853C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96646"/>
            <a:ext cx="8581008" cy="2790764"/>
          </a:xfrm>
        </p:spPr>
        <p:txBody>
          <a:bodyPr>
            <a:normAutofit/>
          </a:bodyPr>
          <a:lstStyle/>
          <a:p>
            <a:r>
              <a:rPr lang="en-US" b="1" dirty="0">
                <a:hlinkClick r:id="rId2"/>
              </a:rPr>
              <a:t>Save </a:t>
            </a:r>
            <a:r>
              <a:rPr lang="en-US" b="1" dirty="0" err="1">
                <a:hlinkClick r:id="rId2"/>
              </a:rPr>
              <a:t>Powerpoint</a:t>
            </a:r>
            <a:r>
              <a:rPr lang="en-US" b="1" dirty="0">
                <a:hlinkClick r:id="rId2"/>
              </a:rPr>
              <a:t> presentation as PDF files</a:t>
            </a:r>
            <a:endParaRPr lang="en-US" b="1" dirty="0"/>
          </a:p>
          <a:p>
            <a:endParaRPr lang="en-TT" b="1" dirty="0">
              <a:hlinkClick r:id="" action="ppaction://noaction"/>
            </a:endParaRPr>
          </a:p>
          <a:p>
            <a:r>
              <a:rPr lang="en-TT" b="1" dirty="0">
                <a:hlinkClick r:id="" action="ppaction://noaction"/>
              </a:rPr>
              <a:t>Record Powerpoint Narration</a:t>
            </a:r>
            <a:endParaRPr lang="en-TT" b="1" dirty="0"/>
          </a:p>
          <a:p>
            <a:endParaRPr lang="en-TT" b="1" dirty="0"/>
          </a:p>
          <a:p>
            <a:r>
              <a:rPr lang="en-TT" b="1" dirty="0">
                <a:hlinkClick r:id="rId3"/>
              </a:rPr>
              <a:t>Save a Powerpoint presentation as a video</a:t>
            </a:r>
            <a:endParaRPr lang="en-TT" b="1" dirty="0"/>
          </a:p>
          <a:p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211254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4C0D6-FF3B-4ABD-85B1-46326DC05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5623"/>
            <a:ext cx="10515600" cy="865069"/>
          </a:xfrm>
        </p:spPr>
        <p:txBody>
          <a:bodyPr>
            <a:normAutofit fontScale="90000"/>
          </a:bodyPr>
          <a:lstStyle/>
          <a:p>
            <a:r>
              <a:rPr lang="en-TT" dirty="0"/>
              <a:t>Two Submissions Required:</a:t>
            </a:r>
            <a:br>
              <a:rPr lang="en-TT" dirty="0"/>
            </a:br>
            <a:endParaRPr lang="en-T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A1409-EDDB-4A37-A141-0739EFA12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T" dirty="0"/>
              <a:t>Group Leader </a:t>
            </a:r>
            <a:r>
              <a:rPr lang="en-TT" b="1" dirty="0"/>
              <a:t>ONLY</a:t>
            </a:r>
            <a:r>
              <a:rPr lang="en-TT" dirty="0"/>
              <a:t> will:</a:t>
            </a:r>
          </a:p>
          <a:p>
            <a:pPr marL="514350" indent="-514350">
              <a:buFont typeface="+mj-lt"/>
              <a:buAutoNum type="arabicPeriod"/>
            </a:pPr>
            <a:r>
              <a:rPr lang="en-TT" dirty="0"/>
              <a:t>Upload </a:t>
            </a:r>
            <a:r>
              <a:rPr lang="en-TT" dirty="0" err="1"/>
              <a:t>Powerpoint</a:t>
            </a:r>
            <a:r>
              <a:rPr lang="en-TT" dirty="0"/>
              <a:t> slides to TURNITIN UK</a:t>
            </a:r>
          </a:p>
          <a:p>
            <a:pPr marL="514350" indent="-514350">
              <a:buFont typeface="+mj-lt"/>
              <a:buAutoNum type="arabicPeriod"/>
            </a:pPr>
            <a:endParaRPr lang="en-TT" dirty="0"/>
          </a:p>
          <a:p>
            <a:pPr marL="514350" indent="-514350">
              <a:buFont typeface="+mj-lt"/>
              <a:buAutoNum type="arabicPeriod"/>
            </a:pPr>
            <a:r>
              <a:rPr lang="en-TT" dirty="0"/>
              <a:t>Upload Video to CANVAS</a:t>
            </a:r>
          </a:p>
        </p:txBody>
      </p:sp>
    </p:spTree>
    <p:extLst>
      <p:ext uri="{BB962C8B-B14F-4D97-AF65-F5344CB8AC3E}">
        <p14:creationId xmlns:p14="http://schemas.microsoft.com/office/powerpoint/2010/main" val="336209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534"/>
    </mc:Choice>
    <mc:Fallback xmlns="">
      <p:transition spd="slow" advTm="3653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81B60-D221-41E0-B97E-2463D7FD1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931011"/>
          </a:xfrm>
        </p:spPr>
        <p:txBody>
          <a:bodyPr>
            <a:normAutofit/>
          </a:bodyPr>
          <a:lstStyle/>
          <a:p>
            <a:r>
              <a:rPr lang="en-TT" sz="3600" b="1" dirty="0"/>
              <a:t>1. Upload </a:t>
            </a:r>
            <a:r>
              <a:rPr lang="en-TT" sz="3600" b="1" dirty="0" err="1"/>
              <a:t>Powerpoint</a:t>
            </a:r>
            <a:r>
              <a:rPr lang="en-TT" sz="3600" b="1" dirty="0"/>
              <a:t> slides to Turnitin UK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5644C-B6A3-4E82-BB37-33BC8D932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92"/>
            <a:ext cx="10515600" cy="4486271"/>
          </a:xfrm>
        </p:spPr>
        <p:txBody>
          <a:bodyPr/>
          <a:lstStyle/>
          <a:p>
            <a:r>
              <a:rPr lang="en-TT" dirty="0"/>
              <a:t>Upload the completed </a:t>
            </a:r>
            <a:r>
              <a:rPr lang="en-TT" dirty="0" err="1"/>
              <a:t>Powerpoint</a:t>
            </a:r>
            <a:r>
              <a:rPr lang="en-TT" dirty="0"/>
              <a:t> slides </a:t>
            </a:r>
            <a:r>
              <a:rPr lang="en-TT" b="1" u="sng" dirty="0"/>
              <a:t>Before you record narration/video</a:t>
            </a:r>
          </a:p>
          <a:p>
            <a:pPr marL="0" indent="0">
              <a:buNone/>
            </a:pPr>
            <a:endParaRPr lang="en-TT" dirty="0"/>
          </a:p>
          <a:p>
            <a:r>
              <a:rPr lang="en-TT" dirty="0"/>
              <a:t>You can upload to Turnitin as a </a:t>
            </a:r>
            <a:r>
              <a:rPr lang="en-TT" dirty="0" err="1"/>
              <a:t>Powerpoint</a:t>
            </a:r>
            <a:r>
              <a:rPr lang="en-TT" dirty="0"/>
              <a:t> file</a:t>
            </a:r>
          </a:p>
          <a:p>
            <a:endParaRPr lang="en-TT" dirty="0"/>
          </a:p>
          <a:p>
            <a:r>
              <a:rPr lang="en-TT" dirty="0"/>
              <a:t>OR</a:t>
            </a:r>
          </a:p>
          <a:p>
            <a:pPr lvl="1"/>
            <a:endParaRPr lang="en-TT" dirty="0"/>
          </a:p>
          <a:p>
            <a:r>
              <a:rPr lang="en-TT" dirty="0"/>
              <a:t>Covert Your </a:t>
            </a:r>
            <a:r>
              <a:rPr lang="en-TT" dirty="0" err="1"/>
              <a:t>Powerpoint</a:t>
            </a:r>
            <a:r>
              <a:rPr lang="en-TT" dirty="0"/>
              <a:t> to PDF</a:t>
            </a:r>
          </a:p>
          <a:p>
            <a:pPr lvl="1"/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43624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"/>
    </mc:Choice>
    <mc:Fallback xmlns="">
      <p:transition spd="slow" advTm="13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DDBE5-C9FD-4B61-94EC-45AF5BAB9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2054"/>
            <a:ext cx="10515600" cy="5164909"/>
          </a:xfrm>
        </p:spPr>
        <p:txBody>
          <a:bodyPr/>
          <a:lstStyle/>
          <a:p>
            <a:r>
              <a:rPr lang="en-TT" dirty="0"/>
              <a:t>Upload to </a:t>
            </a:r>
            <a:r>
              <a:rPr lang="en-TT" dirty="0" err="1"/>
              <a:t>Powerpoint</a:t>
            </a:r>
            <a:r>
              <a:rPr lang="en-TT" dirty="0"/>
              <a:t> Slides to Turnitin</a:t>
            </a:r>
          </a:p>
          <a:p>
            <a:pPr lvl="1"/>
            <a:r>
              <a:rPr lang="en-TT" dirty="0"/>
              <a:t>Login to </a:t>
            </a:r>
            <a:r>
              <a:rPr lang="en-TT" dirty="0" err="1"/>
              <a:t>TurnitinUK</a:t>
            </a:r>
            <a:endParaRPr lang="en-TT" dirty="0"/>
          </a:p>
          <a:p>
            <a:pPr lvl="1"/>
            <a:r>
              <a:rPr lang="en-TT" dirty="0"/>
              <a:t>Click on SOM class</a:t>
            </a:r>
          </a:p>
          <a:p>
            <a:pPr lvl="1"/>
            <a:r>
              <a:rPr lang="en-TT" dirty="0"/>
              <a:t>Click on the Click submit button for the 010 Group Presentation</a:t>
            </a:r>
          </a:p>
          <a:p>
            <a:pPr lvl="1"/>
            <a:endParaRPr lang="en-TT" dirty="0"/>
          </a:p>
          <a:p>
            <a:pPr lvl="1"/>
            <a:endParaRPr lang="en-TT" dirty="0"/>
          </a:p>
          <a:p>
            <a:pPr lvl="1"/>
            <a:endParaRPr lang="en-TT" dirty="0"/>
          </a:p>
          <a:p>
            <a:pPr lvl="1"/>
            <a:endParaRPr lang="en-TT" dirty="0"/>
          </a:p>
          <a:p>
            <a:pPr lvl="1"/>
            <a:endParaRPr lang="en-TT" dirty="0"/>
          </a:p>
          <a:p>
            <a:pPr lvl="1"/>
            <a:endParaRPr lang="en-TT" dirty="0"/>
          </a:p>
          <a:p>
            <a:pPr lvl="1"/>
            <a:r>
              <a:rPr lang="en-TT" dirty="0"/>
              <a:t>See video guide on </a:t>
            </a:r>
            <a:r>
              <a:rPr lang="en-TT" dirty="0">
                <a:hlinkClick r:id="rId2"/>
              </a:rPr>
              <a:t>Submission to Turnitin UK</a:t>
            </a:r>
            <a:endParaRPr lang="en-TT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7BA361-7F67-432C-864E-54C6A9856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78" y="3016431"/>
            <a:ext cx="11046781" cy="191101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765451D-60BA-4104-81C9-4AF48A20369A}"/>
              </a:ext>
            </a:extLst>
          </p:cNvPr>
          <p:cNvSpPr/>
          <p:nvPr/>
        </p:nvSpPr>
        <p:spPr>
          <a:xfrm>
            <a:off x="10972800" y="3684233"/>
            <a:ext cx="757559" cy="6391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696727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7429D-2CB4-4CB3-A344-05153354C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TT" sz="3600" b="1" dirty="0"/>
              <a:t>2. Upload Video of </a:t>
            </a:r>
            <a:r>
              <a:rPr lang="en-TT" sz="3600" b="1" dirty="0" err="1"/>
              <a:t>Powerpoint</a:t>
            </a:r>
            <a:r>
              <a:rPr lang="en-TT" sz="3600" b="1" dirty="0"/>
              <a:t> with narration to CANVAS</a:t>
            </a:r>
            <a:endParaRPr lang="en-TT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2CCCF-8D99-48D2-A8F9-8C532486E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Record Narration of Slides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Save the Narrated Presentation as Video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Upload Video to Canvas</a:t>
            </a:r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414653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A4848-02DD-4FBE-B2FA-9C102EFED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1842"/>
            <a:ext cx="10515600" cy="783962"/>
          </a:xfrm>
        </p:spPr>
        <p:txBody>
          <a:bodyPr>
            <a:noAutofit/>
          </a:bodyPr>
          <a:lstStyle/>
          <a:p>
            <a:br>
              <a:rPr lang="en-TT" sz="3200" b="1" dirty="0"/>
            </a:br>
            <a:endParaRPr lang="en-TT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16340-BA82-4429-8B88-4AF55B2C67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568301" cy="4385569"/>
          </a:xfrm>
        </p:spPr>
        <p:txBody>
          <a:bodyPr>
            <a:normAutofit/>
          </a:bodyPr>
          <a:lstStyle/>
          <a:p>
            <a:r>
              <a:rPr lang="en-US" dirty="0"/>
              <a:t>Select Slide Show &gt; Record Slide Show.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Choose from two options:</a:t>
            </a:r>
          </a:p>
          <a:p>
            <a:pPr lvl="1"/>
            <a:r>
              <a:rPr lang="en-US" dirty="0"/>
              <a:t>Record from Beginning - to record from the beginning of a presentation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2346AA9-1EFB-49F6-9191-AD75F22FDD2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99867" y="1825625"/>
            <a:ext cx="6316129" cy="400950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4D263E-3604-49E4-B113-7953484BE030}"/>
              </a:ext>
            </a:extLst>
          </p:cNvPr>
          <p:cNvSpPr txBox="1"/>
          <p:nvPr/>
        </p:nvSpPr>
        <p:spPr>
          <a:xfrm>
            <a:off x="838200" y="216769"/>
            <a:ext cx="66367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1. To Record Narration of Slides: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353966-74B6-4A1E-AAD0-CA8DB8FC05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87" y="2683677"/>
            <a:ext cx="2466236" cy="12443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EFB4EAC-4185-4095-A8BB-379B464030DB}"/>
              </a:ext>
            </a:extLst>
          </p:cNvPr>
          <p:cNvSpPr/>
          <p:nvPr/>
        </p:nvSpPr>
        <p:spPr>
          <a:xfrm>
            <a:off x="1980598" y="3056138"/>
            <a:ext cx="710214" cy="7457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T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A5428C-9EE3-4639-BA03-BFEFBE74D8C1}"/>
              </a:ext>
            </a:extLst>
          </p:cNvPr>
          <p:cNvSpPr txBox="1"/>
          <p:nvPr/>
        </p:nvSpPr>
        <p:spPr>
          <a:xfrm>
            <a:off x="6281061" y="899763"/>
            <a:ext cx="2476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Record and start speaking.</a:t>
            </a:r>
            <a:endParaRPr lang="en-TT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7E2ADDF-AD81-4921-AAB3-495EDBD06A4D}"/>
              </a:ext>
            </a:extLst>
          </p:cNvPr>
          <p:cNvCxnSpPr>
            <a:cxnSpLocks/>
          </p:cNvCxnSpPr>
          <p:nvPr/>
        </p:nvCxnSpPr>
        <p:spPr>
          <a:xfrm flipH="1">
            <a:off x="5921406" y="1376039"/>
            <a:ext cx="363984" cy="4495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4B72A29-92A2-4C06-8C6B-03F0A30CA457}"/>
              </a:ext>
            </a:extLst>
          </p:cNvPr>
          <p:cNvSpPr txBox="1"/>
          <p:nvPr/>
        </p:nvSpPr>
        <p:spPr>
          <a:xfrm>
            <a:off x="8359915" y="5994166"/>
            <a:ext cx="2476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Turn on/off Video based on your preference</a:t>
            </a:r>
            <a:endParaRPr lang="en-TT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D16D708-A9A8-42CB-BBDD-BE35FA7108EB}"/>
              </a:ext>
            </a:extLst>
          </p:cNvPr>
          <p:cNvCxnSpPr>
            <a:cxnSpLocks/>
          </p:cNvCxnSpPr>
          <p:nvPr/>
        </p:nvCxnSpPr>
        <p:spPr>
          <a:xfrm flipV="1">
            <a:off x="10750858" y="5835126"/>
            <a:ext cx="213064" cy="3703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735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1FD25E-AE78-4BE1-AA37-F240D8AA4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T" dirty="0"/>
              <a:t>NOTE:</a:t>
            </a:r>
          </a:p>
          <a:p>
            <a:pPr lvl="1"/>
            <a:r>
              <a:rPr lang="en-TT" dirty="0"/>
              <a:t>Split up the slides, so each member has their set</a:t>
            </a:r>
          </a:p>
          <a:p>
            <a:pPr lvl="1"/>
            <a:r>
              <a:rPr lang="en-TT" dirty="0"/>
              <a:t>Each member can record the narration of their slides on their computer</a:t>
            </a:r>
          </a:p>
          <a:p>
            <a:pPr lvl="1"/>
            <a:r>
              <a:rPr lang="en-TT" dirty="0"/>
              <a:t>Then Group Leader will merge all narrated slides into ONE</a:t>
            </a:r>
          </a:p>
        </p:txBody>
      </p:sp>
    </p:spTree>
    <p:extLst>
      <p:ext uri="{BB962C8B-B14F-4D97-AF65-F5344CB8AC3E}">
        <p14:creationId xmlns:p14="http://schemas.microsoft.com/office/powerpoint/2010/main" val="1877977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E5444C1-692C-40B1-B2EE-9BD09B0C2A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Select File &gt; Export &gt; Create a video</a:t>
            </a:r>
          </a:p>
          <a:p>
            <a:r>
              <a:rPr lang="en-TT" dirty="0"/>
              <a:t>Ensure you Select Use Recorded Timings and Narrations</a:t>
            </a:r>
          </a:p>
          <a:p>
            <a:endParaRPr lang="en-TT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E4ECFE7-1B4C-4FEE-862B-1F90DCAEB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4773" y="1825625"/>
            <a:ext cx="6161103" cy="4351338"/>
          </a:xfrm>
        </p:spPr>
        <p:txBody>
          <a:bodyPr/>
          <a:lstStyle/>
          <a:p>
            <a:r>
              <a:rPr lang="en-US" dirty="0"/>
              <a:t>Select </a:t>
            </a:r>
            <a:r>
              <a:rPr lang="en-US" b="1" dirty="0"/>
              <a:t>Create Video</a:t>
            </a:r>
          </a:p>
          <a:p>
            <a:r>
              <a:rPr lang="en-US" dirty="0"/>
              <a:t>Enter a file name: </a:t>
            </a:r>
            <a:r>
              <a:rPr lang="en-US" b="1" dirty="0"/>
              <a:t>[</a:t>
            </a:r>
            <a:r>
              <a:rPr lang="en-US" b="1" dirty="0" err="1"/>
              <a:t>SID_SOM_VideoPresentation</a:t>
            </a:r>
            <a:r>
              <a:rPr lang="en-US" b="1" dirty="0"/>
              <a:t>]</a:t>
            </a:r>
            <a:r>
              <a:rPr lang="en-US" dirty="0"/>
              <a:t> </a:t>
            </a:r>
          </a:p>
          <a:p>
            <a:r>
              <a:rPr lang="en-US" dirty="0"/>
              <a:t>Then browse to the location you want to save your video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Click </a:t>
            </a:r>
            <a:r>
              <a:rPr lang="en-US" b="1" dirty="0"/>
              <a:t>Save</a:t>
            </a:r>
          </a:p>
          <a:p>
            <a:endParaRPr lang="en-US" dirty="0"/>
          </a:p>
          <a:p>
            <a:endParaRPr lang="en-TT" dirty="0"/>
          </a:p>
          <a:p>
            <a:endParaRPr lang="en-TT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B6E0C8-C21F-43CC-B17B-3F6417D479D9}"/>
              </a:ext>
            </a:extLst>
          </p:cNvPr>
          <p:cNvSpPr txBox="1"/>
          <p:nvPr/>
        </p:nvSpPr>
        <p:spPr>
          <a:xfrm>
            <a:off x="901839" y="553143"/>
            <a:ext cx="74786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2. Save the Narrated Presentation as Video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4124782-592F-4A87-B3B8-58540D3AE7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505" t="5178" r="45097" b="44984"/>
          <a:stretch/>
        </p:blipFill>
        <p:spPr>
          <a:xfrm>
            <a:off x="901840" y="3613212"/>
            <a:ext cx="4441159" cy="288212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5A06B39-297A-4FD6-90A1-015F57B488EE}"/>
              </a:ext>
            </a:extLst>
          </p:cNvPr>
          <p:cNvSpPr/>
          <p:nvPr/>
        </p:nvSpPr>
        <p:spPr>
          <a:xfrm>
            <a:off x="3213717" y="5362113"/>
            <a:ext cx="2129282" cy="31071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T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075A0B7-54AB-4201-9892-BFE54681BC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3439" y="4187484"/>
            <a:ext cx="5830393" cy="130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93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D82635-06BD-4798-B38C-82D15F08C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/>
              <a:t>Alternative for creating Video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074BD8-7592-41BE-9030-78E27CB1E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736"/>
            <a:ext cx="10515600" cy="4561227"/>
          </a:xfrm>
        </p:spPr>
        <p:txBody>
          <a:bodyPr/>
          <a:lstStyle/>
          <a:p>
            <a:r>
              <a:rPr lang="en-TT" dirty="0"/>
              <a:t>Use ZOOM free version</a:t>
            </a:r>
          </a:p>
          <a:p>
            <a:pPr lvl="1"/>
            <a:r>
              <a:rPr lang="en-TT" dirty="0"/>
              <a:t>Group leader setup meeting</a:t>
            </a:r>
          </a:p>
          <a:p>
            <a:pPr lvl="1"/>
            <a:r>
              <a:rPr lang="en-TT" dirty="0"/>
              <a:t>All login</a:t>
            </a:r>
          </a:p>
          <a:p>
            <a:pPr lvl="1"/>
            <a:r>
              <a:rPr lang="en-TT" dirty="0"/>
              <a:t>First presenter will share their screen and present</a:t>
            </a:r>
          </a:p>
          <a:p>
            <a:pPr lvl="1"/>
            <a:r>
              <a:rPr lang="en-TT" dirty="0"/>
              <a:t>Introduce next presenter</a:t>
            </a:r>
          </a:p>
          <a:p>
            <a:pPr lvl="1"/>
            <a:r>
              <a:rPr lang="en-TT" dirty="0"/>
              <a:t>Second presenter will then share their screen and present</a:t>
            </a:r>
          </a:p>
          <a:p>
            <a:pPr lvl="1"/>
            <a:r>
              <a:rPr lang="en-TT" dirty="0"/>
              <a:t>And so on.</a:t>
            </a:r>
          </a:p>
          <a:p>
            <a:pPr lvl="1"/>
            <a:endParaRPr lang="en-TT" dirty="0"/>
          </a:p>
          <a:p>
            <a:pPr lvl="1"/>
            <a:r>
              <a:rPr lang="en-TT" dirty="0"/>
              <a:t>DON’T Forget to click Record before you start.</a:t>
            </a:r>
          </a:p>
        </p:txBody>
      </p:sp>
    </p:spTree>
    <p:extLst>
      <p:ext uri="{BB962C8B-B14F-4D97-AF65-F5344CB8AC3E}">
        <p14:creationId xmlns:p14="http://schemas.microsoft.com/office/powerpoint/2010/main" val="1899334395"/>
      </p:ext>
    </p:extLst>
  </p:cSld>
  <p:clrMapOvr>
    <a:masterClrMapping/>
  </p:clrMapOvr>
</p:sld>
</file>

<file path=ppt/theme/theme1.xml><?xml version="1.0" encoding="utf-8"?>
<a:theme xmlns:a="http://schemas.openxmlformats.org/drawingml/2006/main" name="Lectuer Slide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ctuer Slides" id="{5F655414-8DD4-45E8-ADFC-2D3E98AEA1EE}" vid="{14F29748-2545-426C-B85F-DE6F2C7936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Lectuer Slides</Template>
  <TotalTime>273</TotalTime>
  <Words>404</Words>
  <Application>Microsoft Office PowerPoint</Application>
  <PresentationFormat>Widescreen</PresentationFormat>
  <Paragraphs>87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Lectuer Slides</vt:lpstr>
      <vt:lpstr>Submitting your SOM Group Presentation</vt:lpstr>
      <vt:lpstr>Two Submissions Required: </vt:lpstr>
      <vt:lpstr>1. Upload Powerpoint slides to Turnitin UK</vt:lpstr>
      <vt:lpstr>PowerPoint Presentation</vt:lpstr>
      <vt:lpstr>2. Upload Video of Powerpoint with narration to CANVAS</vt:lpstr>
      <vt:lpstr> </vt:lpstr>
      <vt:lpstr>PowerPoint Presentation</vt:lpstr>
      <vt:lpstr>PowerPoint Presentation</vt:lpstr>
      <vt:lpstr>Alternative for creating Video</vt:lpstr>
      <vt:lpstr>PowerPoint Presentation</vt:lpstr>
      <vt:lpstr>Submitting Video on Canvas  https://youtu.be/Dk_6yzIp8TU </vt:lpstr>
      <vt:lpstr>Guides from Microsoft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Samuel</dc:creator>
  <cp:lastModifiedBy>Andre Samuel</cp:lastModifiedBy>
  <cp:revision>26</cp:revision>
  <dcterms:created xsi:type="dcterms:W3CDTF">2020-10-20T14:32:23Z</dcterms:created>
  <dcterms:modified xsi:type="dcterms:W3CDTF">2021-03-15T20:33:40Z</dcterms:modified>
</cp:coreProperties>
</file>